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73" r:id="rId2"/>
    <p:sldId id="274" r:id="rId3"/>
    <p:sldId id="276" r:id="rId4"/>
    <p:sldId id="284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75" r:id="rId13"/>
    <p:sldId id="256" r:id="rId14"/>
    <p:sldId id="257" r:id="rId15"/>
    <p:sldId id="258" r:id="rId16"/>
    <p:sldId id="259" r:id="rId17"/>
    <p:sldId id="260" r:id="rId18"/>
    <p:sldId id="261" r:id="rId19"/>
    <p:sldId id="262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11CE68-56E0-453C-8FFC-7E913C5EE4B9}" type="datetimeFigureOut">
              <a:rPr lang="ar-IQ" smtClean="0"/>
              <a:t>27/01/1439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79F951B-05A7-4D5B-A5F1-83F3A6AAEE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9251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F951B-05A7-4D5B-A5F1-83F3A6AAEE12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3287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FADC-0FE5-4407-87B1-54DF63DA0D0F}" type="datetimeFigureOut">
              <a:rPr lang="ar-IQ" smtClean="0"/>
              <a:t>27/01/1439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B561-C6D3-418D-9D66-C85A7F02ADB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344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FADC-0FE5-4407-87B1-54DF63DA0D0F}" type="datetimeFigureOut">
              <a:rPr lang="ar-IQ" smtClean="0"/>
              <a:t>27/01/1439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B561-C6D3-418D-9D66-C85A7F02ADB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215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FADC-0FE5-4407-87B1-54DF63DA0D0F}" type="datetimeFigureOut">
              <a:rPr lang="ar-IQ" smtClean="0"/>
              <a:t>27/01/1439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B561-C6D3-418D-9D66-C85A7F02ADB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502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FADC-0FE5-4407-87B1-54DF63DA0D0F}" type="datetimeFigureOut">
              <a:rPr lang="ar-IQ" smtClean="0"/>
              <a:t>27/01/1439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B561-C6D3-418D-9D66-C85A7F02ADB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362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FADC-0FE5-4407-87B1-54DF63DA0D0F}" type="datetimeFigureOut">
              <a:rPr lang="ar-IQ" smtClean="0"/>
              <a:t>27/01/1439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B561-C6D3-418D-9D66-C85A7F02ADB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49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FADC-0FE5-4407-87B1-54DF63DA0D0F}" type="datetimeFigureOut">
              <a:rPr lang="ar-IQ" smtClean="0"/>
              <a:t>27/01/1439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B561-C6D3-418D-9D66-C85A7F02ADB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345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FADC-0FE5-4407-87B1-54DF63DA0D0F}" type="datetimeFigureOut">
              <a:rPr lang="ar-IQ" smtClean="0"/>
              <a:t>27/01/1439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B561-C6D3-418D-9D66-C85A7F02ADB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2009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FADC-0FE5-4407-87B1-54DF63DA0D0F}" type="datetimeFigureOut">
              <a:rPr lang="ar-IQ" smtClean="0"/>
              <a:t>27/01/1439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B561-C6D3-418D-9D66-C85A7F02ADB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906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FADC-0FE5-4407-87B1-54DF63DA0D0F}" type="datetimeFigureOut">
              <a:rPr lang="ar-IQ" smtClean="0"/>
              <a:t>27/01/1439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B561-C6D3-418D-9D66-C85A7F02ADB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762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FADC-0FE5-4407-87B1-54DF63DA0D0F}" type="datetimeFigureOut">
              <a:rPr lang="ar-IQ" smtClean="0"/>
              <a:t>27/01/1439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B561-C6D3-418D-9D66-C85A7F02ADB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482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FADC-0FE5-4407-87B1-54DF63DA0D0F}" type="datetimeFigureOut">
              <a:rPr lang="ar-IQ" smtClean="0"/>
              <a:t>27/01/1439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B561-C6D3-418D-9D66-C85A7F02ADB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6403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FFADC-0FE5-4407-87B1-54DF63DA0D0F}" type="datetimeFigureOut">
              <a:rPr lang="ar-IQ" smtClean="0"/>
              <a:t>27/01/1439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AB561-C6D3-418D-9D66-C85A7F02ADB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921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IF H\Desktop\p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1" y="-603448"/>
            <a:ext cx="9149891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3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IF H\Desktop\pp\week-4-verb-phrase-edited-2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rot="20314392">
            <a:off x="183718" y="4256601"/>
            <a:ext cx="2036476" cy="59028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Oval 5"/>
          <p:cNvSpPr/>
          <p:nvPr/>
        </p:nvSpPr>
        <p:spPr>
          <a:xfrm rot="1417886">
            <a:off x="6400918" y="4372618"/>
            <a:ext cx="2440921" cy="73459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13314" name="Picture 2" descr="C:\Users\SAIF H\Desktop\pp\P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6"/>
            <a:ext cx="8208912" cy="675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216387">
            <a:off x="358499" y="4376891"/>
            <a:ext cx="144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Articles</a:t>
            </a:r>
            <a:endParaRPr lang="ar-IQ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544036">
            <a:off x="6367590" y="4429938"/>
            <a:ext cx="2323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Demonstratives</a:t>
            </a:r>
            <a:endParaRPr lang="ar-IQ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257637" y="3750200"/>
            <a:ext cx="1234243" cy="396249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1"/>
          </p:cNvCxnSpPr>
          <p:nvPr/>
        </p:nvCxnSpPr>
        <p:spPr>
          <a:xfrm flipH="1" flipV="1">
            <a:off x="5580112" y="3750200"/>
            <a:ext cx="902719" cy="40606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6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AIF H\Desktop\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3" y="0"/>
            <a:ext cx="9039897" cy="487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Callout 1"/>
          <p:cNvSpPr/>
          <p:nvPr/>
        </p:nvSpPr>
        <p:spPr>
          <a:xfrm rot="5400000">
            <a:off x="6012160" y="3717033"/>
            <a:ext cx="1872208" cy="3888432"/>
          </a:xfrm>
          <a:prstGeom prst="left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Left Arrow Callout 4"/>
          <p:cNvSpPr/>
          <p:nvPr/>
        </p:nvSpPr>
        <p:spPr>
          <a:xfrm rot="5400000">
            <a:off x="1403648" y="3717032"/>
            <a:ext cx="1872208" cy="3888432"/>
          </a:xfrm>
          <a:prstGeom prst="left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3" name="TextBox 2"/>
          <p:cNvSpPr txBox="1"/>
          <p:nvPr/>
        </p:nvSpPr>
        <p:spPr>
          <a:xfrm>
            <a:off x="426800" y="5732675"/>
            <a:ext cx="37444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happening</a:t>
            </a:r>
            <a:endParaRPr lang="ar-IQ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517232"/>
            <a:ext cx="374441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staying the same</a:t>
            </a:r>
            <a:endParaRPr lang="ar-IQ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5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1470025"/>
          </a:xfrm>
        </p:spPr>
        <p:txBody>
          <a:bodyPr/>
          <a:lstStyle/>
          <a:p>
            <a:pPr algn="l"/>
            <a:r>
              <a:rPr lang="en-US" b="1" i="0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Finite and non-finite verbs</a:t>
            </a:r>
            <a:br>
              <a:rPr lang="en-US" b="1" i="0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endParaRPr lang="ar-IQ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856984" cy="2688704"/>
          </a:xfrm>
        </p:spPr>
        <p:txBody>
          <a:bodyPr>
            <a:noAutofit/>
          </a:bodyPr>
          <a:lstStyle/>
          <a:p>
            <a:pPr marL="457200" indent="-45720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Finite verb forms show </a:t>
            </a:r>
            <a:r>
              <a:rPr lang="en-US" sz="2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tense</a:t>
            </a:r>
            <a:r>
              <a:rPr lang="en-US" sz="28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 </a:t>
            </a:r>
            <a:r>
              <a:rPr lang="en-US" sz="2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person</a:t>
            </a:r>
            <a:r>
              <a:rPr lang="en-US" sz="28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and </a:t>
            </a:r>
            <a:r>
              <a:rPr lang="en-US" sz="2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number</a:t>
            </a:r>
            <a:r>
              <a:rPr lang="en-US" sz="28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(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 go, she goes, we went</a:t>
            </a:r>
            <a:r>
              <a:rPr lang="en-US" sz="28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 etc.):</a:t>
            </a:r>
          </a:p>
          <a:p>
            <a:pPr algn="l">
              <a:lnSpc>
                <a:spcPct val="150000"/>
              </a:lnSpc>
            </a:pP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-She 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waiting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in the room before he 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in.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your brother 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my brother?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-The night before he 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to leave, they 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on the small sofa in the living-room and 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looked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at old family photos.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Aren’t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you a bit late?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ar-IQ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259035"/>
            <a:ext cx="8136904" cy="59093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Non-finite verb forms do not show </a:t>
            </a: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tense</a:t>
            </a: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person</a:t>
            </a: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 </a:t>
            </a: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number</a:t>
            </a: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Typically they are infinitive forms with and without </a:t>
            </a:r>
            <a:r>
              <a:rPr kumimoji="0" lang="ar-IQ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(e.g. </a:t>
            </a:r>
            <a:r>
              <a:rPr kumimoji="0" lang="ar-IQ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go</a:t>
            </a:r>
            <a:r>
              <a:rPr kumimoji="0" lang="ar-IQ" sz="2800" b="1" i="1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ar-IQ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</a:t>
            </a: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), -</a:t>
            </a:r>
            <a:r>
              <a:rPr kumimoji="0" lang="ar-IQ" sz="2800" b="1" i="1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</a:t>
            </a: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forms and -</a:t>
            </a:r>
            <a:r>
              <a:rPr kumimoji="0" lang="ar-IQ" sz="2800" b="1" i="1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</a:t>
            </a: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forms (e.g. </a:t>
            </a:r>
            <a:r>
              <a:rPr kumimoji="0" lang="ar-IQ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going</a:t>
            </a:r>
            <a:r>
              <a:rPr kumimoji="0" lang="ar-IQ" sz="2800" b="1" i="1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ar-IQ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gone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ar-IQ" sz="2800" b="1" i="1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kumimoji="0" lang="ar-IQ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-She tiptoed round the house so as not </a:t>
            </a:r>
            <a:r>
              <a:rPr kumimoji="0" lang="ar-IQ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wake</a:t>
            </a:r>
            <a:r>
              <a:rPr kumimoji="0" lang="ar-IQ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anyone.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-You need to paint the whole cupboard, </a:t>
            </a:r>
            <a:r>
              <a:rPr kumimoji="0" lang="ar-IQ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starting</a:t>
            </a:r>
            <a:r>
              <a:rPr kumimoji="0" lang="ar-IQ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from the bottom.</a:t>
            </a:r>
          </a:p>
        </p:txBody>
      </p:sp>
    </p:spTree>
    <p:extLst>
      <p:ext uri="{BB962C8B-B14F-4D97-AF65-F5344CB8AC3E}">
        <p14:creationId xmlns:p14="http://schemas.microsoft.com/office/powerpoint/2010/main" val="12639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AIF H\Desktop\pp\VERB+++TO+INFINITIVE+TO+DO+AGREE+DECIDE+HOPE+FORGET+LEARN+PROMISE+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IF H\Desktop\pp\infinitive-ing-1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AIF H\Desktop\pp\infinite-to-enough-ing-form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IF H\Desktop\pp\5edc0dbead70b3908a964f9ef247a6b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1560"/>
            <a:ext cx="9144000" cy="8955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043608" y="6381328"/>
            <a:ext cx="20882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3" name="TextBox 2"/>
          <p:cNvSpPr txBox="1"/>
          <p:nvPr/>
        </p:nvSpPr>
        <p:spPr>
          <a:xfrm>
            <a:off x="899592" y="6309320"/>
            <a:ext cx="230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best friend</a:t>
            </a:r>
            <a:endParaRPr lang="ar-IQ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7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968" y="2564904"/>
            <a:ext cx="698477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complemented</a:t>
            </a:r>
            <a:endParaRPr lang="ar-IQ" sz="6000" b="1" dirty="0">
              <a:solidFill>
                <a:srgbClr val="FF0000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55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IF H\Desktop\pp\english-lesson-grammar-1-3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00808"/>
            <a:ext cx="849694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8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IF H\Desktop\pp\problem-with-the-form-of-the-verb-by-sintya-sugandi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IF H\Desktop\pp\verbs-and-verb-phrases-by-dr-shadia-yousef-banjar-10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5" y="-38100"/>
            <a:ext cx="9810750" cy="81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IF H\Desktop\pp\week-1-morphemes-and-words-44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608"/>
            <a:ext cx="8712968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IF H\Desktop\pp\verb-phrase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6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IF H\Desktop\pp\verb-phrase-4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7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IF H\Desktop\pp\verb-phrase-4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IF H\Desktop\pp\verb-phrase-5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62</Words>
  <Application>Microsoft Office PowerPoint</Application>
  <PresentationFormat>On-screen Show (4:3)</PresentationFormat>
  <Paragraphs>16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Finite and non-finite verbs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Finite and non-finite verbs</dc:title>
  <dc:creator>SAIF H</dc:creator>
  <cp:lastModifiedBy>SAIF H</cp:lastModifiedBy>
  <cp:revision>8</cp:revision>
  <dcterms:created xsi:type="dcterms:W3CDTF">2017-10-17T12:38:11Z</dcterms:created>
  <dcterms:modified xsi:type="dcterms:W3CDTF">2017-10-17T21:18:51Z</dcterms:modified>
</cp:coreProperties>
</file>